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image" Target="../media/image8.wmf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66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9104" y="656443"/>
            <a:ext cx="8001000" cy="1143001"/>
          </a:xfrm>
        </p:spPr>
        <p:txBody>
          <a:bodyPr>
            <a:normAutofit/>
          </a:bodyPr>
          <a:lstStyle/>
          <a:p>
            <a:r>
              <a:rPr lang="en-US" dirty="0" smtClean="0"/>
              <a:t>Regrowth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271" y="898021"/>
            <a:ext cx="10474117" cy="58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7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404" y="3202267"/>
            <a:ext cx="4673016" cy="3098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940" y="4402390"/>
            <a:ext cx="8534400" cy="1507067"/>
          </a:xfrm>
        </p:spPr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565784"/>
            <a:ext cx="8534400" cy="3615267"/>
          </a:xfrm>
        </p:spPr>
        <p:txBody>
          <a:bodyPr/>
          <a:lstStyle/>
          <a:p>
            <a:r>
              <a:rPr lang="en-US" dirty="0" smtClean="0"/>
              <a:t>Re-vegetate the barren planet.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Remove the emerging weed vines.</a:t>
            </a:r>
          </a:p>
          <a:p>
            <a:r>
              <a:rPr lang="en-US" dirty="0" smtClean="0"/>
              <a:t>Put out any fires. 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933" y="3107230"/>
            <a:ext cx="3661017" cy="36610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753" y="5071703"/>
            <a:ext cx="2133333" cy="165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6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Re-vegetating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91530"/>
            <a:ext cx="8534400" cy="3615267"/>
          </a:xfrm>
        </p:spPr>
        <p:txBody>
          <a:bodyPr/>
          <a:lstStyle/>
          <a:p>
            <a:r>
              <a:rPr lang="en-US" dirty="0" smtClean="0"/>
              <a:t>Seeds are planted &gt; small sprout &gt; tree.</a:t>
            </a:r>
          </a:p>
          <a:p>
            <a:r>
              <a:rPr lang="en-US" dirty="0" smtClean="0"/>
              <a:t>Game is won after x trees are fully grown. </a:t>
            </a:r>
          </a:p>
          <a:p>
            <a:pPr marL="0" indent="0">
              <a:buNone/>
            </a:pPr>
            <a:r>
              <a:rPr lang="en-US" dirty="0" smtClean="0"/>
              <a:t>(Counter progress display)</a:t>
            </a:r>
          </a:p>
          <a:p>
            <a:endParaRPr lang="en-US" dirty="0"/>
          </a:p>
          <a:p>
            <a:r>
              <a:rPr lang="en-US" dirty="0" smtClean="0"/>
              <a:t>Sprouts and trees can be destroyed by vines and fire.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054" y="4270218"/>
            <a:ext cx="5502876" cy="19412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492" y="527416"/>
            <a:ext cx="2716863" cy="271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9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1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7347" y="504221"/>
            <a:ext cx="7405818" cy="2312774"/>
          </a:xfrm>
        </p:spPr>
        <p:txBody>
          <a:bodyPr/>
          <a:lstStyle/>
          <a:p>
            <a:r>
              <a:rPr lang="en-US" dirty="0" smtClean="0"/>
              <a:t>Vines appear constricting plants in range.</a:t>
            </a:r>
          </a:p>
          <a:p>
            <a:r>
              <a:rPr lang="en-US" dirty="0" smtClean="0"/>
              <a:t>Vines can be removed with right click.</a:t>
            </a:r>
          </a:p>
          <a:p>
            <a:r>
              <a:rPr lang="en-US" dirty="0" smtClean="0"/>
              <a:t>Removed vines may contain additional seeds.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588" y="835211"/>
            <a:ext cx="2133333" cy="16507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406" y="2925692"/>
            <a:ext cx="1957773" cy="241269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168645" y="2925692"/>
            <a:ext cx="7405818" cy="231277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Trees may randomly burst into flames and ignite nearby trees.</a:t>
            </a:r>
          </a:p>
          <a:p>
            <a:r>
              <a:rPr lang="en-US" dirty="0" smtClean="0"/>
              <a:t>Fires are put out by filling your bucket at a water source and using it on a tree.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8179" y="1853514"/>
            <a:ext cx="686100" cy="56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2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Rotate around planet – Move mouse to boundaries</a:t>
            </a:r>
          </a:p>
          <a:p>
            <a:r>
              <a:rPr lang="en-US" dirty="0" smtClean="0"/>
              <a:t>Plant seed – Left click</a:t>
            </a:r>
          </a:p>
          <a:p>
            <a:r>
              <a:rPr lang="en-US" dirty="0" smtClean="0"/>
              <a:t>Remove vine – Right click</a:t>
            </a:r>
          </a:p>
          <a:p>
            <a:r>
              <a:rPr lang="en-US" dirty="0" smtClean="0"/>
              <a:t>Fill bucket / put out fire – Space bar while </a:t>
            </a:r>
            <a:r>
              <a:rPr lang="en-US" dirty="0" err="1" smtClean="0"/>
              <a:t>mouseover</a:t>
            </a:r>
            <a:r>
              <a:rPr lang="en-US" dirty="0" smtClean="0"/>
              <a:t> water/fire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59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6699682"/>
              </p:ext>
            </p:extLst>
          </p:nvPr>
        </p:nvGraphicFramePr>
        <p:xfrm>
          <a:off x="215707" y="355389"/>
          <a:ext cx="8128000" cy="5018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" name="Image" r:id="rId3" imgW="16329960" imgH="10082520" progId="Photoshop.Image.15">
                  <p:embed/>
                </p:oleObj>
              </mc:Choice>
              <mc:Fallback>
                <p:oleObj name="Image" r:id="rId3" imgW="16329960" imgH="10082520" progId="Photoshop.Image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5707" y="355389"/>
                        <a:ext cx="8128000" cy="5018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122" name="Picture 2" descr="http://img4.wikia.nocookie.net/__cb20130910145646/glee/images/d/d7/Sk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846" y="329007"/>
            <a:ext cx="4921034" cy="369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992" y="5278003"/>
            <a:ext cx="8534400" cy="1507067"/>
          </a:xfrm>
        </p:spPr>
        <p:txBody>
          <a:bodyPr/>
          <a:lstStyle/>
          <a:p>
            <a:r>
              <a:rPr lang="en-US" dirty="0" smtClean="0"/>
              <a:t>Art style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562" y="3220631"/>
            <a:ext cx="4673016" cy="30984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566" y="3124053"/>
            <a:ext cx="5851676" cy="32915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070" y="-155664"/>
            <a:ext cx="3661017" cy="36610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076" y="2174395"/>
            <a:ext cx="2133333" cy="165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10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473" y="0"/>
            <a:ext cx="768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59096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257</TotalTime>
  <Words>140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 3</vt:lpstr>
      <vt:lpstr>Slice</vt:lpstr>
      <vt:lpstr>Adobe Photoshop Image</vt:lpstr>
      <vt:lpstr>Regrowth</vt:lpstr>
      <vt:lpstr>Concept</vt:lpstr>
      <vt:lpstr>Re-vegetating</vt:lpstr>
      <vt:lpstr>PowerPoint Presentation</vt:lpstr>
      <vt:lpstr>Controls</vt:lpstr>
      <vt:lpstr>Art style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Space</dc:title>
  <dc:creator>BenJay</dc:creator>
  <cp:lastModifiedBy>BenJay</cp:lastModifiedBy>
  <cp:revision>22</cp:revision>
  <dcterms:created xsi:type="dcterms:W3CDTF">2015-02-09T11:45:26Z</dcterms:created>
  <dcterms:modified xsi:type="dcterms:W3CDTF">2015-02-09T16:02:45Z</dcterms:modified>
</cp:coreProperties>
</file>

<file path=docProps/thumbnail.jpeg>
</file>